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90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394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157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9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57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79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08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57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77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38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77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A2DF-1F81-41E5-A936-4664846D8E74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EC0C-13AB-42FE-8845-CE95CB9243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1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ana.com/cultura/articulo/gabriel-garcia-marquez-los-hechos-mas-significativos-sus-87-anos/379512-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7078"/>
            <a:ext cx="12192000" cy="68950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1016000" y="4673600"/>
            <a:ext cx="5965371" cy="16836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915886" y="4804228"/>
            <a:ext cx="436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Hobo Std" panose="00000600000000000000" pitchFamily="50" charset="0"/>
              </a:rPr>
              <a:t>Laura Pineda Pulgarín</a:t>
            </a:r>
          </a:p>
          <a:p>
            <a:r>
              <a:rPr lang="es-CO" sz="3200" dirty="0" smtClean="0">
                <a:latin typeface="Hobo Std" panose="00000600000000000000" pitchFamily="50" charset="0"/>
              </a:rPr>
              <a:t>Daniela Osorio Rivera</a:t>
            </a:r>
            <a:endParaRPr lang="es-CO" sz="3200" dirty="0">
              <a:latin typeface="Hobo Std" panose="00000600000000000000" pitchFamily="50" charset="0"/>
            </a:endParaRPr>
          </a:p>
        </p:txBody>
      </p:sp>
      <p:sp>
        <p:nvSpPr>
          <p:cNvPr id="13" name="Forma en L 12"/>
          <p:cNvSpPr/>
          <p:nvPr/>
        </p:nvSpPr>
        <p:spPr>
          <a:xfrm rot="13896068">
            <a:off x="1450193" y="4863553"/>
            <a:ext cx="310793" cy="329710"/>
          </a:xfrm>
          <a:prstGeom prst="corner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orma en L 13"/>
          <p:cNvSpPr/>
          <p:nvPr/>
        </p:nvSpPr>
        <p:spPr>
          <a:xfrm rot="13896068">
            <a:off x="1591575" y="4863554"/>
            <a:ext cx="310793" cy="329710"/>
          </a:xfrm>
          <a:prstGeom prst="corner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orma en L 14"/>
          <p:cNvSpPr/>
          <p:nvPr/>
        </p:nvSpPr>
        <p:spPr>
          <a:xfrm rot="13896068">
            <a:off x="1563172" y="5350573"/>
            <a:ext cx="310793" cy="329710"/>
          </a:xfrm>
          <a:prstGeom prst="corner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orma en L 15"/>
          <p:cNvSpPr/>
          <p:nvPr/>
        </p:nvSpPr>
        <p:spPr>
          <a:xfrm rot="13896068">
            <a:off x="1450194" y="5338105"/>
            <a:ext cx="310793" cy="329710"/>
          </a:xfrm>
          <a:prstGeom prst="corner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2561772" y="776515"/>
            <a:ext cx="7859486" cy="279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3298370" y="1551970"/>
            <a:ext cx="6600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latin typeface="Hobo Std" panose="00000600000000000000" pitchFamily="50" charset="0"/>
              </a:rPr>
              <a:t>Cómo escribir para la Web </a:t>
            </a:r>
            <a:endParaRPr lang="es-CO" sz="4800" dirty="0">
              <a:latin typeface="Hobo Std" panose="00000600000000000000" pitchFamily="50" charset="0"/>
            </a:endParaRPr>
          </a:p>
        </p:txBody>
      </p:sp>
      <p:pic>
        <p:nvPicPr>
          <p:cNvPr id="1026" name="Picture 2" descr="http://www.observatorioperu.com/images/Articulos/13333264373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66" y="4043470"/>
            <a:ext cx="24193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4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8253" t="6682" r="40159" b="4836"/>
          <a:stretch/>
        </p:blipFill>
        <p:spPr>
          <a:xfrm>
            <a:off x="0" y="0"/>
            <a:ext cx="5031766" cy="669108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0571" y="100145"/>
            <a:ext cx="5355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noticia fue escogida porque representa toda la estructura que se maneja en la pirámide invertida como lo es:</a:t>
            </a:r>
          </a:p>
          <a:p>
            <a:endParaRPr lang="es-CO" dirty="0"/>
          </a:p>
          <a:p>
            <a:r>
              <a:rPr lang="es-CO" dirty="0" smtClean="0"/>
              <a:t>Lead: porque va la información mas importante de la noticia lo que hace que el lector demuestre mas interés al leerla.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60569" y="2876475"/>
            <a:ext cx="4760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cuerpo: la noticia sigue con el suceso de la información que esta apoyada de declaraciones, fuentes, fechas, debates y todo ello ayuda a la noticia a ser veraz.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60569" y="4821809"/>
            <a:ext cx="476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noticia al final da un recuento de los sucesos que se ha tenido en la mesa de negociación.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522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762" t="26423" r="39735" b="4328"/>
          <a:stretch/>
        </p:blipFill>
        <p:spPr>
          <a:xfrm>
            <a:off x="116113" y="145143"/>
            <a:ext cx="3686916" cy="651307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92571" y="585523"/>
            <a:ext cx="4354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Escogimos la noticia porque en el desenlace nos muestra diversidad de subtítulos que nos guían como lectoras a un mejor análisis de </a:t>
            </a:r>
            <a:r>
              <a:rPr lang="es-CO" smtClean="0"/>
              <a:t>la información..</a:t>
            </a:r>
            <a:endParaRPr lang="es-CO" dirty="0" smtClean="0"/>
          </a:p>
          <a:p>
            <a:endParaRPr lang="es-CO" dirty="0"/>
          </a:p>
          <a:p>
            <a:r>
              <a:rPr lang="es-CO" dirty="0" smtClean="0"/>
              <a:t>Nos presentan varios informes que brindan las fuentes vinculadas con la problemática que se esta manejando en el edifico Space, como lo es:</a:t>
            </a:r>
          </a:p>
          <a:p>
            <a:r>
              <a:rPr lang="es-CO" dirty="0" smtClean="0"/>
              <a:t>Constructora CDO</a:t>
            </a:r>
          </a:p>
          <a:p>
            <a:r>
              <a:rPr lang="es-CO" dirty="0"/>
              <a:t>El informe del </a:t>
            </a:r>
            <a:r>
              <a:rPr lang="es-CO" dirty="0" err="1" smtClean="0"/>
              <a:t>Dagrd</a:t>
            </a:r>
            <a:endParaRPr lang="es-CO" dirty="0" smtClean="0"/>
          </a:p>
          <a:p>
            <a:r>
              <a:rPr lang="es-CO" dirty="0" smtClean="0"/>
              <a:t>Secretario de Gobierno de Medellín</a:t>
            </a:r>
          </a:p>
          <a:p>
            <a:endParaRPr lang="es-CO" dirty="0" smtClean="0"/>
          </a:p>
          <a:p>
            <a:r>
              <a:rPr lang="es-CO" dirty="0" smtClean="0"/>
              <a:t>Sin embargo es de resaltar que la noticia en cada subtema maneja un informe de las problemáticas y soluciones que se han brindado a tal desastre ocurrido en el barrio el Poblado de Medellín.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1482" t="9830" r="38994" b="16519"/>
          <a:stretch/>
        </p:blipFill>
        <p:spPr>
          <a:xfrm>
            <a:off x="3803029" y="145141"/>
            <a:ext cx="3864320" cy="65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074" t="8814" r="41640" b="6530"/>
          <a:stretch/>
        </p:blipFill>
        <p:spPr>
          <a:xfrm>
            <a:off x="43472" y="35555"/>
            <a:ext cx="5138196" cy="53717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936" t="7290" r="40900" b="24645"/>
          <a:stretch/>
        </p:blipFill>
        <p:spPr>
          <a:xfrm>
            <a:off x="5181668" y="66211"/>
            <a:ext cx="6226490" cy="53104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800" y="5544457"/>
            <a:ext cx="1081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periodista realiza la noticia sobre un tema en especifico, el cual es el cumpleaños de Gabriel García Márquez. </a:t>
            </a:r>
            <a:r>
              <a:rPr lang="es-CO" dirty="0"/>
              <a:t>E</a:t>
            </a:r>
            <a:r>
              <a:rPr lang="es-CO" dirty="0" smtClean="0"/>
              <a:t>ntorno a esta información brinda enlaces, para que el lector conozca mas de la vida de este escritor Colombiano.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496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Cibergrafías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000" dirty="0">
                <a:hlinkClick r:id="rId2"/>
              </a:rPr>
              <a:t>http://</a:t>
            </a:r>
            <a:r>
              <a:rPr lang="es-CO" sz="2000" dirty="0" smtClean="0">
                <a:hlinkClick r:id="rId2"/>
              </a:rPr>
              <a:t>www.semana.com/cultura/articulo/gabriel-garcia-marquez-los-hechos-mas-significativos-sus-87-anos/379512-3</a:t>
            </a:r>
            <a:endParaRPr lang="es-CO" sz="2000" dirty="0" smtClean="0"/>
          </a:p>
          <a:p>
            <a:r>
              <a:rPr lang="es-CO" sz="2000" dirty="0" smtClean="0"/>
              <a:t>lcolombiano.com/</a:t>
            </a:r>
            <a:r>
              <a:rPr lang="es-CO" sz="2000" dirty="0" err="1" smtClean="0"/>
              <a:t>BancoConocimiento</a:t>
            </a:r>
            <a:r>
              <a:rPr lang="es-CO" sz="2000" dirty="0" smtClean="0"/>
              <a:t>/P/</a:t>
            </a:r>
            <a:r>
              <a:rPr lang="es-CO" sz="2000" dirty="0" err="1" smtClean="0"/>
              <a:t>prohiben_ingreso_de_personas_al_edificio_mantua_en_el_poblado</a:t>
            </a:r>
            <a:r>
              <a:rPr lang="es-CO" sz="2000" dirty="0" smtClean="0"/>
              <a:t>/prohiben_ingreso_de_personas_al_edificio_mantua_en_el_poblado.asp</a:t>
            </a:r>
          </a:p>
          <a:p>
            <a:r>
              <a:rPr lang="es-CO" sz="2000" dirty="0"/>
              <a:t>http://www.elcolombiano.com/BancoConocimiento/G/gobierno_rechaza_declaraciones_de_las_farc_sobre_mindefensa/gobierno_rechaza_declaraciones_de_las_farc_sobre_mindefensa.asp</a:t>
            </a:r>
            <a:endParaRPr lang="es-CO" sz="2000" dirty="0" smtClean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61075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254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Hobo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Cibergrafías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sepulveda</dc:creator>
  <cp:lastModifiedBy>laura sepulveda</cp:lastModifiedBy>
  <cp:revision>19</cp:revision>
  <dcterms:created xsi:type="dcterms:W3CDTF">2014-03-06T20:47:07Z</dcterms:created>
  <dcterms:modified xsi:type="dcterms:W3CDTF">2014-03-06T21:54:49Z</dcterms:modified>
</cp:coreProperties>
</file>